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3" r:id="rId4"/>
    <p:sldId id="1144" r:id="rId5"/>
    <p:sldId id="1148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介绍了社区如何将人们紧密联系在一起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居民互助友爱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亲如一家。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79" y="1113525"/>
            <a:ext cx="11481723" cy="130736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21860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 connects us with each other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community is a 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people live, work and play together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just like a school, where 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each other to learn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a community 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another too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882" y="836712"/>
            <a:ext cx="4176520" cy="5885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42445"/>
            <a:ext cx="11485848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考查名词的用法。句意：社区是人们一起生活、工作和娱乐的地方。根据首字母及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community is a...where people live, work and play together.”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社区是人们生活、工作和娱乐的地方。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地方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冠词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后用其单数形式。故填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61048"/>
            <a:ext cx="11485848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考查名词的用法。句意：这就像一所学校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学生们互相帮助学习。根据首字母及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just like a school...”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社区像一所学校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学生们互相帮助学习。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是动词原形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此处应用名词复数形式表泛指。故填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085184"/>
            <a:ext cx="11485848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考查动词的用法。句意：社区里的人也会互相帮助。根据首字母及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“...help each other to learn. People in a community...one another too.”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此处是指社区中的人们互相帮助。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是动词。时态是一般现在时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谓语动词用其原形。故填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14270" y="1392451"/>
            <a:ext cx="105509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place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355582" y="1836589"/>
            <a:ext cx="141096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students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362758" y="2158806"/>
            <a:ext cx="94929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help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a community have different skills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often help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kinds of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sometimes people do not feel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nurses will make them feel better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some engineers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39475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考查动词的用法。句意：他们经常帮助邻居解决各种各样的问题。根据首字母及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kinds of problems”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此处指解决问题。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帮助某人做某事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动词用其原形。故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考查名词的用法。句意：医生和护士会让他们感觉好些。根据首字母及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example, sometimes people do not feel well.”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人们感到不舒服时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医生和护士会让他们感觉好些。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此处应用其复数形式表泛指。故填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45860" y="864271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solve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513486" y="1412910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doctors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352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help people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broken bicycles or washing machines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people don’t know what to wear to a party or how to design their homes, the artists will give them some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34566" y="2337370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考查动词的用法。句意：他们可以帮助人们修理坏了的自行车或洗衣机。根据首字母及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broken bicycles or washing machines”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此处指修理坏了的自行车或洗衣机。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帮助某人做某事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动词用其原形。故填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fix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425602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考查名词的用法。句意：当人们不知道穿什么去参加聚会或如何设计他们的家时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艺术家会给他们一些建议。根据首字母及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artists will give them some...”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此处是指艺术家会给出建议。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作动词宾语。故填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98056" y="838145"/>
            <a:ext cx="5261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fix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899970" y="1865756"/>
            <a:ext cx="102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advice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02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college students work as volunteers in their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often do some cleaning for the old people and help students with their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183883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考查形容词的用法。句意：一些大学生在业余时间做志愿者。根据首字母及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college students work as volunteers in their...time.”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此处是指大学生在业余时间做志愿者。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404901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考查名词的用法。句意：他们经常为老人打扫卫生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帮助学生辅导作业。根据首字母及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help students with their...”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此处是指大学生会帮助学生们辅导作业。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homework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075487" y="794602"/>
            <a:ext cx="8972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spare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714525" y="1412910"/>
            <a:ext cx="15872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homework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 is not a building or an organization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like a big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 of a community have a sense of trust, safety and caring for each 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82118" y="803311"/>
            <a:ext cx="102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family</a:t>
            </a:r>
            <a:endParaRPr lang="zh-CN" altLang="en-US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考查名词的用法。句意：它就像一个大家庭。根据首字母及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like a big...”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此处是指社区就像一个大家庭。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用其单数形式。故填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813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451</cp:revision>
  <dcterms:created xsi:type="dcterms:W3CDTF">2020-11-06T05:24:00Z</dcterms:created>
  <dcterms:modified xsi:type="dcterms:W3CDTF">2025-09-17T05:13:15Z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